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73" r:id="rId17"/>
    <p:sldId id="274" r:id="rId18"/>
    <p:sldId id="272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E2B3-457D-4751-8F16-6E09246D4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A8291-A3F7-4449-A86D-BB3F5E62F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2F0F-52F9-4AE0-8261-D093E77C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A760-BAD2-4FF2-9813-554FC044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6E40-A056-4250-B5D2-291621C9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69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5099-7FE6-45A0-8934-3A223D90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974ED-5A1F-48F7-A3BA-D4F077624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DC98-E9F5-40EB-9587-57BAB13C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067A-FE89-4C6E-931D-19F1CE9E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349C-698D-4BF6-A7FD-583597C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8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9173-2E60-484E-8364-3995D769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868A6-576C-46C6-9237-75017009D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9C7F3-6C1F-498D-898A-F068616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716D-4B97-4BE5-9828-09C1AD8A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78EC7-A777-481A-9E77-75D8DEF6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2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DE7B-FF68-4CF7-99ED-D857AC7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26F3-8899-4D1A-922E-8769C0569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C3B34-423C-4F14-82DD-C7BB32ED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DDC-B492-4476-A009-23801507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2A52-F6DB-44D4-904A-1AB6EF7C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4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2FEB-3D7A-4027-8E23-B6578035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7459-2996-43F5-B809-24D829DDA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0D522-82D0-4770-B56D-DAB938E9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3697-986E-41E9-99DD-09C93DC7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E6FA6-EE01-461E-89D1-5D3AB96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92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E668-D1B4-4A5D-9AD0-22378E40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42CA-37C4-429B-B162-D63C2B244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24EBA-5EEF-4553-9D3F-D8FD87833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164D9-5305-497A-BECE-E380EABA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92FDB-AEC2-4707-B258-7E57AF96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31FB3-6DD6-4C56-A00F-E4C718E0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EB32-28AF-486F-B94C-B6AE7E8B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AA154-574C-4ADF-9B89-C85B19397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DC374-7B63-43D4-A043-B6A8F70A4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A7215-D73F-44B8-94E8-E59F22AFF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6F3B-90D6-4BEE-A03E-A4A9F15AD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E7860-83A6-474E-94F9-811E21F6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88E71-7388-44A2-AAE1-E7FD2B2D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3EA78-5877-4A60-B0CB-77213225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42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286D-7EF2-460E-992F-54DD948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E9DD5-8F8F-4161-A8F4-11181A6C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1AFA9-A33C-4715-9B58-E99A0B53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98650-2B82-4E63-82D8-8778B38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0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A3683-EA6A-49EB-8771-1CCD0CD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C0E68-D951-4A8D-8E1B-881EBDDF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2A54-A1B7-408D-9C11-705E0CE2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39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8B81-7631-4346-A4E5-23BAFCA5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5E8B-279A-4AEB-80AE-D1F24B5C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18711-6066-4892-A574-2E5C9C20A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F268F-6179-45B9-848E-29991134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C8CF-ABA0-464B-841C-86E2815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4697E-81F6-4CF0-8E56-E4387701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0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6BA5-4357-4AA3-B283-379EAA2E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D8B3A-8E44-4BBA-ADFE-F51D531B1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046AF-CD2C-49B0-AB18-C4A2BC669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C792-251B-472E-B7F6-DA80AA9B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33BF6-C78A-4DA8-B6C2-C05DA22B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46F60-36D3-44F5-9300-B34E991D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44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FC8FC-C7ED-4066-9409-6E87D4A5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BD11D-ACDD-4CA4-A570-B6B27E05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68198-0C59-4522-AC22-3696B6779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8FA6-73FD-4F57-9E1C-B96B9E096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9878C-450F-48A8-A34D-C30DD066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9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yeimtellingya.blogspot.com/2015/06/thank-you-plasencia-ill-really-miss-you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A760A1-72A0-4215-8024-B5D97F4B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7F9ACD9-4FE6-457D-9CB4-D0AF9D07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9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8F2FD28-CACB-4FD7-B39D-0B639CEEE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39B22D-1766-4255-B870-622EAFEF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C3EB642-DE54-4A90-8CDF-6624BD66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D15675D-848A-4CA1-9922-0002B9D9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C4CA25-355B-4081-8456-BE86386CF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A895C8-4C2B-4117-B5B0-480AB7565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C4F9D35-3D1A-40EB-86E7-C01E7C5F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2215D9B-B66D-4850-B68E-3992FD05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06A38-EBF8-4A47-B3FA-AC761CDC2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11" b="34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26EA5-F48F-4BD3-AE3C-9066927CA652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://ayeimtellingya.blogspot.com/2015/06/thank-you-plasencia-ill-really-miss-you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33C9462-E44B-4271-9F27-09A59EEF6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6EE696-233E-4F7D-A173-4258DF94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E48BCA7-EEFD-456B-8AC3-64A7678F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D6B9974-7160-47E3-B6FA-9413F5CA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C356A14-848F-4CD6-9015-79435E8EA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1B8434-148E-4351-B194-DC326752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1EEFA006-C0DA-454C-85A0-B3EAC964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038D4DF-F524-4EC1-AB7C-61BFD2E4B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7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2</cp:revision>
  <dcterms:created xsi:type="dcterms:W3CDTF">2022-04-20T10:41:42Z</dcterms:created>
  <dcterms:modified xsi:type="dcterms:W3CDTF">2022-04-20T10:50:04Z</dcterms:modified>
</cp:coreProperties>
</file>